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77c0909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77c0909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77c0909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77c0909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9946df75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9946df75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9946df75f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9946df75f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9946df75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9946df75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9946df75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9946df75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77c09095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77c09095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Talk: Project Planning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715950"/>
            <a:ext cx="82221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Hybrid Relightable 3D Gaussian Rendering: A Real-Time Novel View Synthesis System with Triangle Mesh Integration (sdmay25-40)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 is a novel view synthesis system that uses 3D Gaussian splats with a raytracer that allows for </a:t>
            </a:r>
            <a:r>
              <a:rPr lang="en"/>
              <a:t>real time</a:t>
            </a:r>
            <a:r>
              <a:rPr lang="en"/>
              <a:t> dynamic lighting and the incorporation of </a:t>
            </a:r>
            <a:r>
              <a:rPr lang="en"/>
              <a:t>traditional</a:t>
            </a:r>
            <a:r>
              <a:rPr lang="en"/>
              <a:t> polygon meshes.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Use a Machine Learning model to extract material properties from videos to </a:t>
            </a:r>
            <a:r>
              <a:rPr lang="en"/>
              <a:t>allow for dynamic lighting.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Create a Unity package consisting of our renderer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Generate new images of a scene under different lighting conditions with new additional objects from a specific point of view using pictures of the scene from different points of view.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Style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be managing our project using the Agile methodology as we are all familiar and have used it in the past.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Sprint Length: 2 weeks to be consistent with advisor meeting times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0" y="2510200"/>
            <a:ext cx="4622976" cy="21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Decomposition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800"/>
            <a:ext cx="7847150" cy="35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Milestones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229875"/>
            <a:ext cx="8520600" cy="3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Ray-Gaussian Intersection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raytracer is </a:t>
            </a:r>
            <a:r>
              <a:rPr lang="en"/>
              <a:t>successfully</a:t>
            </a:r>
            <a:r>
              <a:rPr lang="en"/>
              <a:t> calculating if a ray it casts intersects with a 3D Gaussian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Ray-Polygon Intersection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raytracer is successfully calculating if a ray it casts intersects with a polygon face.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ML Model extracting Surface </a:t>
            </a:r>
            <a:r>
              <a:rPr lang="en"/>
              <a:t>Normals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ML Model is successfully analyzing a given point set and extracting Normals from surfaces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ML Model extracting PBR Properties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ML Model is successfully analyzing a given point set and extracting material property values used in Physics Based Rendering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Unity Package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 Unity package containing our renderer correctly renders 3D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Gaussians with triangle meshes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Risks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Gaussian surface normals ML prediction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Poor quality datasets for ML models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Raytracer performance sustaining 30 frames per second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are trying to </a:t>
            </a:r>
            <a:r>
              <a:rPr lang="en"/>
              <a:t>accomplish</a:t>
            </a:r>
            <a:r>
              <a:rPr lang="en"/>
              <a:t> creating a program that has enhanced </a:t>
            </a:r>
            <a:r>
              <a:rPr lang="en"/>
              <a:t>performance</a:t>
            </a:r>
            <a:r>
              <a:rPr lang="en"/>
              <a:t> compared to other novel view synthesis systems, while </a:t>
            </a:r>
            <a:r>
              <a:rPr lang="en"/>
              <a:t>avoiding the pitfalls of Machine Learning and the real time performance demands.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